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67895"/>
    <a:srgbClr val="A5ACB1"/>
    <a:srgbClr val="93634C"/>
    <a:srgbClr val="94634C"/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68" autoAdjust="0"/>
    <p:restoredTop sz="95633" autoAdjust="0"/>
  </p:normalViewPr>
  <p:slideViewPr>
    <p:cSldViewPr>
      <p:cViewPr varScale="1">
        <p:scale>
          <a:sx n="106" d="100"/>
          <a:sy n="10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DED5DAB-E3A9-49D6-A455-D7F555F2E4BF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78C7388-A55C-45AA-B38D-FE8CC4DFA0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67130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E6DEF-1EB9-46E8-8A13-C77D28B2E931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75F1D-1CB9-41FA-A29E-CDBBBB7722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92D31-CACD-47D6-B1CE-E14798BD8C4D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DA8D-4C6E-4DE9-8998-1F118287D9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8DC63-D79B-47AA-B733-639018E93BED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FA067-3498-43B4-A94D-916DF2B54A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08AC7-E318-41BB-8332-B0E4B8FA25B4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8DD48-BA1E-40F1-BB42-0DF51F3E1B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9883B-7F9C-479C-AD32-BA31A4CC8919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B42CC-88E2-4F34-B26B-91DF8794B0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E2500-7F5C-43E1-ACE1-88386EC5E5AD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37888-FCB3-41C7-A9EB-C8909E07D4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B42B9-81C6-45EE-BF6A-1BF6EA096BAF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78B9B-EEAE-4A78-9DA0-4266F74DC9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D7391-DBF8-4D37-B2D4-1B2C9701634A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0DB18-1769-4457-A6CB-73F71A83BB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2B225-35A0-4319-BF99-24B7F464F54F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88E2A-5EAC-457B-A04C-D2555CDC1D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F4EC9-26BB-4151-A5B7-4EA0D9C41ADC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4FE88-0F5A-4F90-8AC2-BC74681146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7957B-D803-45B4-A693-7EDF089762EB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F010-F716-4F47-B55D-7CD7C36ACA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C60D086-700E-495F-9830-446D76BA7922}" type="datetimeFigureOut">
              <a:rPr lang="zh-CN" altLang="en-US"/>
              <a:pPr>
                <a:defRPr/>
              </a:pPr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28DADB1-2ED0-40D4-B0B7-C4DB5F9054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3714750"/>
            <a:ext cx="9144000" cy="1357313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7066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3000375" y="3857625"/>
            <a:ext cx="4857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适用于商务科技及相关类别演示</a:t>
            </a:r>
          </a:p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071813" y="4357688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7" name="流程图: 过程 26"/>
          <p:cNvSpPr/>
          <p:nvPr/>
        </p:nvSpPr>
        <p:spPr>
          <a:xfrm>
            <a:off x="1335088" y="1182688"/>
            <a:ext cx="3176587" cy="2425700"/>
          </a:xfrm>
          <a:prstGeom prst="flowChartProcess">
            <a:avLst/>
          </a:prstGeom>
          <a:solidFill>
            <a:schemeClr val="bg1"/>
          </a:solidFill>
          <a:ln w="9525">
            <a:solidFill>
              <a:srgbClr val="A5AC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流程图: 过程 27"/>
          <p:cNvSpPr/>
          <p:nvPr/>
        </p:nvSpPr>
        <p:spPr>
          <a:xfrm>
            <a:off x="4873625" y="1182688"/>
            <a:ext cx="3176588" cy="2425700"/>
          </a:xfrm>
          <a:prstGeom prst="flowChartProcess">
            <a:avLst/>
          </a:prstGeom>
          <a:solidFill>
            <a:schemeClr val="bg1"/>
          </a:solidFill>
          <a:ln w="9525">
            <a:solidFill>
              <a:srgbClr val="A5AC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流程图: 过程 28"/>
          <p:cNvSpPr/>
          <p:nvPr/>
        </p:nvSpPr>
        <p:spPr>
          <a:xfrm>
            <a:off x="1357313" y="1473200"/>
            <a:ext cx="712787" cy="433388"/>
          </a:xfrm>
          <a:prstGeom prst="flowChartProcess">
            <a:avLst/>
          </a:prstGeom>
          <a:solidFill>
            <a:srgbClr val="06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流程图: 过程 29"/>
          <p:cNvSpPr/>
          <p:nvPr/>
        </p:nvSpPr>
        <p:spPr>
          <a:xfrm>
            <a:off x="1339850" y="2551113"/>
            <a:ext cx="3155950" cy="1038225"/>
          </a:xfrm>
          <a:prstGeom prst="flowChartProcess">
            <a:avLst/>
          </a:prstGeom>
          <a:solidFill>
            <a:srgbClr val="A5ACB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流程图: 过程 30"/>
          <p:cNvSpPr/>
          <p:nvPr/>
        </p:nvSpPr>
        <p:spPr>
          <a:xfrm>
            <a:off x="4930775" y="1473200"/>
            <a:ext cx="784225" cy="433388"/>
          </a:xfrm>
          <a:prstGeom prst="flowChartProcess">
            <a:avLst/>
          </a:prstGeom>
          <a:solidFill>
            <a:srgbClr val="06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流程图: 过程 31"/>
          <p:cNvSpPr/>
          <p:nvPr/>
        </p:nvSpPr>
        <p:spPr>
          <a:xfrm>
            <a:off x="1323975" y="3983038"/>
            <a:ext cx="3176588" cy="2425700"/>
          </a:xfrm>
          <a:prstGeom prst="flowChartProcess">
            <a:avLst/>
          </a:prstGeom>
          <a:solidFill>
            <a:schemeClr val="bg1"/>
          </a:solidFill>
          <a:ln w="9525">
            <a:solidFill>
              <a:srgbClr val="A5AC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流程图: 过程 32"/>
          <p:cNvSpPr/>
          <p:nvPr/>
        </p:nvSpPr>
        <p:spPr>
          <a:xfrm>
            <a:off x="1358900" y="4271963"/>
            <a:ext cx="784225" cy="434975"/>
          </a:xfrm>
          <a:prstGeom prst="flowChartProcess">
            <a:avLst/>
          </a:prstGeom>
          <a:solidFill>
            <a:srgbClr val="06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流程图: 过程 33"/>
          <p:cNvSpPr/>
          <p:nvPr/>
        </p:nvSpPr>
        <p:spPr>
          <a:xfrm>
            <a:off x="4881563" y="3983038"/>
            <a:ext cx="3176587" cy="2425700"/>
          </a:xfrm>
          <a:prstGeom prst="flowChartProcess">
            <a:avLst/>
          </a:prstGeom>
          <a:solidFill>
            <a:schemeClr val="bg1"/>
          </a:solidFill>
          <a:ln w="9525">
            <a:solidFill>
              <a:srgbClr val="A5AC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流程图: 过程 34"/>
          <p:cNvSpPr/>
          <p:nvPr/>
        </p:nvSpPr>
        <p:spPr>
          <a:xfrm>
            <a:off x="4930775" y="4271963"/>
            <a:ext cx="784225" cy="434975"/>
          </a:xfrm>
          <a:prstGeom prst="flowChartProcess">
            <a:avLst/>
          </a:prstGeom>
          <a:solidFill>
            <a:srgbClr val="06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流程图: 过程 35"/>
          <p:cNvSpPr/>
          <p:nvPr/>
        </p:nvSpPr>
        <p:spPr>
          <a:xfrm>
            <a:off x="4883150" y="2560638"/>
            <a:ext cx="3157538" cy="1038225"/>
          </a:xfrm>
          <a:prstGeom prst="flowChartProcess">
            <a:avLst/>
          </a:prstGeom>
          <a:solidFill>
            <a:srgbClr val="A5ACB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流程图: 过程 36"/>
          <p:cNvSpPr/>
          <p:nvPr/>
        </p:nvSpPr>
        <p:spPr>
          <a:xfrm>
            <a:off x="1335088" y="5359400"/>
            <a:ext cx="3157537" cy="1038225"/>
          </a:xfrm>
          <a:prstGeom prst="flowChartProcess">
            <a:avLst/>
          </a:prstGeom>
          <a:solidFill>
            <a:srgbClr val="A5ACB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流程图: 过程 37"/>
          <p:cNvSpPr/>
          <p:nvPr/>
        </p:nvSpPr>
        <p:spPr>
          <a:xfrm>
            <a:off x="4889500" y="5359400"/>
            <a:ext cx="3155950" cy="1038225"/>
          </a:xfrm>
          <a:prstGeom prst="flowChartProcess">
            <a:avLst/>
          </a:prstGeom>
          <a:solidFill>
            <a:srgbClr val="A5ACB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83" name="矩形 15"/>
          <p:cNvSpPr>
            <a:spLocks noChangeArrowheads="1"/>
          </p:cNvSpPr>
          <p:nvPr/>
        </p:nvSpPr>
        <p:spPr bwMode="auto">
          <a:xfrm>
            <a:off x="2143125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4" name="矩形 15"/>
          <p:cNvSpPr>
            <a:spLocks noChangeArrowheads="1"/>
          </p:cNvSpPr>
          <p:nvPr/>
        </p:nvSpPr>
        <p:spPr bwMode="auto">
          <a:xfrm>
            <a:off x="2143125" y="5500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5" name="矩形 15"/>
          <p:cNvSpPr>
            <a:spLocks noChangeArrowheads="1"/>
          </p:cNvSpPr>
          <p:nvPr/>
        </p:nvSpPr>
        <p:spPr bwMode="auto">
          <a:xfrm>
            <a:off x="5715000" y="5643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6" name="矩形 15"/>
          <p:cNvSpPr>
            <a:spLocks noChangeArrowheads="1"/>
          </p:cNvSpPr>
          <p:nvPr/>
        </p:nvSpPr>
        <p:spPr bwMode="auto">
          <a:xfrm>
            <a:off x="564356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gray">
          <a:xfrm rot="3419336">
            <a:off x="1216819" y="2231231"/>
            <a:ext cx="876300" cy="1030288"/>
          </a:xfrm>
          <a:prstGeom prst="rect">
            <a:avLst/>
          </a:prstGeom>
          <a:solidFill>
            <a:srgbClr val="A5ACB1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gray">
          <a:xfrm rot="3419336">
            <a:off x="2691607" y="4036219"/>
            <a:ext cx="874712" cy="1028700"/>
          </a:xfrm>
          <a:prstGeom prst="rect">
            <a:avLst/>
          </a:prstGeom>
          <a:solidFill>
            <a:srgbClr val="067895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gray">
          <a:xfrm rot="3419336">
            <a:off x="4817269" y="2944019"/>
            <a:ext cx="876300" cy="1030288"/>
          </a:xfrm>
          <a:prstGeom prst="rect">
            <a:avLst/>
          </a:prstGeom>
          <a:solidFill>
            <a:srgbClr val="A5ACB1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gray">
          <a:xfrm rot="3419336">
            <a:off x="7228681" y="1561307"/>
            <a:ext cx="874713" cy="1028700"/>
          </a:xfrm>
          <a:prstGeom prst="rect">
            <a:avLst/>
          </a:prstGeom>
          <a:solidFill>
            <a:srgbClr val="067895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3078" name="Line 11"/>
          <p:cNvSpPr>
            <a:spLocks noChangeShapeType="1"/>
          </p:cNvSpPr>
          <p:nvPr/>
        </p:nvSpPr>
        <p:spPr bwMode="gray">
          <a:xfrm>
            <a:off x="2000250" y="3175000"/>
            <a:ext cx="782638" cy="1011238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9" name="Line 12"/>
          <p:cNvSpPr>
            <a:spLocks noChangeShapeType="1"/>
          </p:cNvSpPr>
          <p:nvPr/>
        </p:nvSpPr>
        <p:spPr bwMode="gray">
          <a:xfrm flipV="1">
            <a:off x="3643313" y="3679825"/>
            <a:ext cx="1096962" cy="57785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0" name="Line 13"/>
          <p:cNvSpPr>
            <a:spLocks noChangeShapeType="1"/>
          </p:cNvSpPr>
          <p:nvPr/>
        </p:nvSpPr>
        <p:spPr bwMode="gray">
          <a:xfrm flipV="1">
            <a:off x="5746750" y="2349500"/>
            <a:ext cx="1447800" cy="79375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5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6" name="矩形 20"/>
          <p:cNvSpPr>
            <a:spLocks noChangeArrowheads="1"/>
          </p:cNvSpPr>
          <p:nvPr/>
        </p:nvSpPr>
        <p:spPr bwMode="auto">
          <a:xfrm>
            <a:off x="45005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7" name="矩形 21"/>
          <p:cNvSpPr>
            <a:spLocks noChangeArrowheads="1"/>
          </p:cNvSpPr>
          <p:nvPr/>
        </p:nvSpPr>
        <p:spPr bwMode="auto">
          <a:xfrm>
            <a:off x="2357438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8" name="矩形 22"/>
          <p:cNvSpPr>
            <a:spLocks noChangeArrowheads="1"/>
          </p:cNvSpPr>
          <p:nvPr/>
        </p:nvSpPr>
        <p:spPr bwMode="auto">
          <a:xfrm>
            <a:off x="6859588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9" name="矩形 21"/>
          <p:cNvSpPr>
            <a:spLocks noChangeArrowheads="1"/>
          </p:cNvSpPr>
          <p:nvPr/>
        </p:nvSpPr>
        <p:spPr bwMode="auto">
          <a:xfrm>
            <a:off x="857250" y="25590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714375" y="3214688"/>
            <a:ext cx="1000125" cy="1000125"/>
          </a:xfrm>
          <a:prstGeom prst="rect">
            <a:avLst/>
          </a:prstGeom>
          <a:solidFill>
            <a:srgbClr val="A5AC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000375" y="3214688"/>
            <a:ext cx="1000125" cy="1000125"/>
          </a:xfrm>
          <a:prstGeom prst="rect">
            <a:avLst/>
          </a:prstGeom>
          <a:solidFill>
            <a:srgbClr val="06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5214938" y="3214688"/>
            <a:ext cx="1000125" cy="1000125"/>
          </a:xfrm>
          <a:prstGeom prst="rect">
            <a:avLst/>
          </a:prstGeom>
          <a:solidFill>
            <a:srgbClr val="06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7286625" y="3214688"/>
            <a:ext cx="1000125" cy="1000125"/>
          </a:xfrm>
          <a:prstGeom prst="rect">
            <a:avLst/>
          </a:prstGeom>
          <a:solidFill>
            <a:srgbClr val="06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7" name="Rectangle 3"/>
          <p:cNvSpPr>
            <a:spLocks noChangeArrowheads="1"/>
          </p:cNvSpPr>
          <p:nvPr/>
        </p:nvSpPr>
        <p:spPr bwMode="gray">
          <a:xfrm>
            <a:off x="441325" y="2286000"/>
            <a:ext cx="8385175" cy="619125"/>
          </a:xfrm>
          <a:prstGeom prst="rect">
            <a:avLst/>
          </a:prstGeom>
          <a:solidFill>
            <a:srgbClr val="A5ACB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8596" y="2285992"/>
            <a:ext cx="2225675" cy="619125"/>
            <a:chOff x="404" y="1980"/>
            <a:chExt cx="1294" cy="298"/>
          </a:xfrm>
          <a:solidFill>
            <a:srgbClr val="067895"/>
          </a:solidFill>
        </p:grpSpPr>
        <p:sp>
          <p:nvSpPr>
            <p:cNvPr id="13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4" name="AutoShape 6"/>
            <p:cNvSpPr>
              <a:spLocks noChangeArrowheads="1"/>
            </p:cNvSpPr>
            <p:nvPr/>
          </p:nvSpPr>
          <p:spPr bwMode="invGray">
            <a:xfrm rot="5400000">
              <a:off x="1568" y="2072"/>
              <a:ext cx="139" cy="120"/>
            </a:xfrm>
            <a:prstGeom prst="triangle">
              <a:avLst>
                <a:gd name="adj" fmla="val 50000"/>
              </a:avLst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4109" name="AutoShape 9"/>
          <p:cNvSpPr>
            <a:spLocks noChangeArrowheads="1"/>
          </p:cNvSpPr>
          <p:nvPr/>
        </p:nvSpPr>
        <p:spPr bwMode="gray">
          <a:xfrm>
            <a:off x="4205288" y="2452688"/>
            <a:ext cx="398462" cy="273050"/>
          </a:xfrm>
          <a:prstGeom prst="rightArrow">
            <a:avLst>
              <a:gd name="adj1" fmla="val 50000"/>
              <a:gd name="adj2" fmla="val 60385"/>
            </a:avLst>
          </a:prstGeom>
          <a:solidFill>
            <a:srgbClr val="067895"/>
          </a:solidFill>
          <a:ln w="1905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0" name="AutoShape 11"/>
          <p:cNvSpPr>
            <a:spLocks noChangeArrowheads="1"/>
          </p:cNvSpPr>
          <p:nvPr/>
        </p:nvSpPr>
        <p:spPr bwMode="gray">
          <a:xfrm>
            <a:off x="6403975" y="2452688"/>
            <a:ext cx="398463" cy="273050"/>
          </a:xfrm>
          <a:prstGeom prst="rightArrow">
            <a:avLst>
              <a:gd name="adj1" fmla="val 50000"/>
              <a:gd name="adj2" fmla="val 60385"/>
            </a:avLst>
          </a:prstGeom>
          <a:solidFill>
            <a:srgbClr val="067895"/>
          </a:solidFill>
          <a:ln w="1905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4111" name="AutoShape 17"/>
          <p:cNvCxnSpPr>
            <a:cxnSpLocks noChangeShapeType="1"/>
          </p:cNvCxnSpPr>
          <p:nvPr/>
        </p:nvCxnSpPr>
        <p:spPr bwMode="gray">
          <a:xfrm>
            <a:off x="1957388" y="3592513"/>
            <a:ext cx="939800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cxnSp>
        <p:nvCxnSpPr>
          <p:cNvPr id="4112" name="AutoShape 18"/>
          <p:cNvCxnSpPr>
            <a:cxnSpLocks noChangeShapeType="1"/>
          </p:cNvCxnSpPr>
          <p:nvPr/>
        </p:nvCxnSpPr>
        <p:spPr bwMode="gray">
          <a:xfrm>
            <a:off x="4103688" y="3592513"/>
            <a:ext cx="94932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cxnSp>
        <p:nvCxnSpPr>
          <p:cNvPr id="4113" name="AutoShape 19"/>
          <p:cNvCxnSpPr>
            <a:cxnSpLocks noChangeShapeType="1"/>
          </p:cNvCxnSpPr>
          <p:nvPr/>
        </p:nvCxnSpPr>
        <p:spPr bwMode="gray">
          <a:xfrm>
            <a:off x="6261100" y="3592513"/>
            <a:ext cx="896938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</p:spPr>
      </p:cxnSp>
      <p:sp>
        <p:nvSpPr>
          <p:cNvPr id="4114" name="矩形 15"/>
          <p:cNvSpPr>
            <a:spLocks noChangeArrowheads="1"/>
          </p:cNvSpPr>
          <p:nvPr/>
        </p:nvSpPr>
        <p:spPr bwMode="auto">
          <a:xfrm>
            <a:off x="257175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5" name="矩形 15"/>
          <p:cNvSpPr>
            <a:spLocks noChangeArrowheads="1"/>
          </p:cNvSpPr>
          <p:nvPr/>
        </p:nvSpPr>
        <p:spPr bwMode="auto">
          <a:xfrm>
            <a:off x="500063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6" name="矩形 15"/>
          <p:cNvSpPr>
            <a:spLocks noChangeArrowheads="1"/>
          </p:cNvSpPr>
          <p:nvPr/>
        </p:nvSpPr>
        <p:spPr bwMode="auto">
          <a:xfrm>
            <a:off x="500062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7" name="矩形 15"/>
          <p:cNvSpPr>
            <a:spLocks noChangeArrowheads="1"/>
          </p:cNvSpPr>
          <p:nvPr/>
        </p:nvSpPr>
        <p:spPr bwMode="auto">
          <a:xfrm>
            <a:off x="700087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4722813" y="1571625"/>
            <a:ext cx="3617912" cy="1954213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63500" dir="66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4722813" y="3689350"/>
            <a:ext cx="3617912" cy="1954213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63500" dir="66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928688" y="1571625"/>
            <a:ext cx="3617912" cy="1954213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114300" dir="90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928688" y="3689350"/>
            <a:ext cx="3617912" cy="1954213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114300" dir="90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4899597" y="1734507"/>
            <a:ext cx="3264360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rgbClr val="A5ACB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4899597" y="3851929"/>
            <a:ext cx="3264360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rgbClr val="06789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105883" y="1734507"/>
            <a:ext cx="3264360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rgbClr val="06789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1105883" y="3851929"/>
            <a:ext cx="3264360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rgbClr val="A5ACB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43" name="矩形 12"/>
          <p:cNvSpPr>
            <a:spLocks noChangeArrowheads="1"/>
          </p:cNvSpPr>
          <p:nvPr/>
        </p:nvSpPr>
        <p:spPr bwMode="auto">
          <a:xfrm>
            <a:off x="570547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4" name="矩形 14"/>
          <p:cNvSpPr>
            <a:spLocks noChangeArrowheads="1"/>
          </p:cNvSpPr>
          <p:nvPr/>
        </p:nvSpPr>
        <p:spPr bwMode="auto">
          <a:xfrm>
            <a:off x="5632450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5145" name="组合 32"/>
          <p:cNvGrpSpPr>
            <a:grpSpLocks/>
          </p:cNvGrpSpPr>
          <p:nvPr/>
        </p:nvGrpSpPr>
        <p:grpSpPr bwMode="auto">
          <a:xfrm>
            <a:off x="3898900" y="2857500"/>
            <a:ext cx="1458913" cy="1458913"/>
            <a:chOff x="3714744" y="2898666"/>
            <a:chExt cx="1459028" cy="1459028"/>
          </a:xfrm>
        </p:grpSpPr>
        <p:sp>
          <p:nvSpPr>
            <p:cNvPr id="28" name="饼形 27"/>
            <p:cNvSpPr/>
            <p:nvPr/>
          </p:nvSpPr>
          <p:spPr>
            <a:xfrm>
              <a:off x="3857630" y="3041552"/>
              <a:ext cx="1316142" cy="1316142"/>
            </a:xfrm>
            <a:prstGeom prst="pie">
              <a:avLst>
                <a:gd name="adj1" fmla="val 0"/>
                <a:gd name="adj2" fmla="val 5406384"/>
              </a:avLst>
            </a:prstGeom>
            <a:solidFill>
              <a:srgbClr val="A5AC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饼形 28"/>
            <p:cNvSpPr/>
            <p:nvPr/>
          </p:nvSpPr>
          <p:spPr>
            <a:xfrm flipH="1">
              <a:off x="3714744" y="3041552"/>
              <a:ext cx="1316142" cy="1316142"/>
            </a:xfrm>
            <a:prstGeom prst="pie">
              <a:avLst>
                <a:gd name="adj1" fmla="val 0"/>
                <a:gd name="adj2" fmla="val 5406384"/>
              </a:avLst>
            </a:prstGeom>
            <a:solidFill>
              <a:srgbClr val="067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155" name="组合 31"/>
            <p:cNvGrpSpPr>
              <a:grpSpLocks/>
            </p:cNvGrpSpPr>
            <p:nvPr/>
          </p:nvGrpSpPr>
          <p:grpSpPr bwMode="auto">
            <a:xfrm flipH="1" flipV="1">
              <a:off x="3714744" y="2898666"/>
              <a:ext cx="1459028" cy="1316152"/>
              <a:chOff x="3867144" y="938194"/>
              <a:chExt cx="1459028" cy="1316152"/>
            </a:xfrm>
          </p:grpSpPr>
          <p:sp>
            <p:nvSpPr>
              <p:cNvPr id="30" name="饼形 29"/>
              <p:cNvSpPr/>
              <p:nvPr/>
            </p:nvSpPr>
            <p:spPr>
              <a:xfrm>
                <a:off x="4010030" y="938204"/>
                <a:ext cx="1316142" cy="1316142"/>
              </a:xfrm>
              <a:prstGeom prst="pie">
                <a:avLst>
                  <a:gd name="adj1" fmla="val 0"/>
                  <a:gd name="adj2" fmla="val 5406384"/>
                </a:avLst>
              </a:prstGeom>
              <a:solidFill>
                <a:srgbClr val="A5AC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饼形 30"/>
              <p:cNvSpPr/>
              <p:nvPr/>
            </p:nvSpPr>
            <p:spPr>
              <a:xfrm flipH="1">
                <a:off x="3867144" y="938204"/>
                <a:ext cx="1316142" cy="1316142"/>
              </a:xfrm>
              <a:prstGeom prst="pie">
                <a:avLst>
                  <a:gd name="adj1" fmla="val 0"/>
                  <a:gd name="adj2" fmla="val 5406384"/>
                </a:avLst>
              </a:prstGeom>
              <a:solidFill>
                <a:srgbClr val="0678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146" name="矩形 15"/>
          <p:cNvSpPr>
            <a:spLocks noChangeArrowheads="1"/>
          </p:cNvSpPr>
          <p:nvPr/>
        </p:nvSpPr>
        <p:spPr bwMode="auto">
          <a:xfrm>
            <a:off x="1846263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7" name="矩形 14"/>
          <p:cNvSpPr>
            <a:spLocks noChangeArrowheads="1"/>
          </p:cNvSpPr>
          <p:nvPr/>
        </p:nvSpPr>
        <p:spPr bwMode="auto">
          <a:xfrm>
            <a:off x="1703388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5148" name="组合 33"/>
          <p:cNvGrpSpPr>
            <a:grpSpLocks/>
          </p:cNvGrpSpPr>
          <p:nvPr/>
        </p:nvGrpSpPr>
        <p:grpSpPr bwMode="auto">
          <a:xfrm>
            <a:off x="4071938" y="3117850"/>
            <a:ext cx="1123950" cy="954088"/>
            <a:chOff x="3959198" y="3130565"/>
            <a:chExt cx="1123950" cy="954088"/>
          </a:xfrm>
        </p:grpSpPr>
        <p:sp>
          <p:nvSpPr>
            <p:cNvPr id="5149" name="矩形 34"/>
            <p:cNvSpPr>
              <a:spLocks noChangeArrowheads="1"/>
            </p:cNvSpPr>
            <p:nvPr/>
          </p:nvSpPr>
          <p:spPr bwMode="auto">
            <a:xfrm>
              <a:off x="3959198" y="3130565"/>
              <a:ext cx="44132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  <a:ea typeface="微软雅黑" pitchFamily="34" charset="-122"/>
                  <a:cs typeface="Arial" pitchFamily="34" charset="0"/>
                </a:rPr>
                <a:t>01</a:t>
              </a:r>
            </a:p>
          </p:txBody>
        </p:sp>
        <p:sp>
          <p:nvSpPr>
            <p:cNvPr id="5150" name="矩形 35"/>
            <p:cNvSpPr>
              <a:spLocks noChangeArrowheads="1"/>
            </p:cNvSpPr>
            <p:nvPr/>
          </p:nvSpPr>
          <p:spPr bwMode="auto">
            <a:xfrm>
              <a:off x="4641823" y="3133740"/>
              <a:ext cx="44132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  <a:ea typeface="微软雅黑" pitchFamily="34" charset="-122"/>
                  <a:cs typeface="Arial" pitchFamily="34" charset="0"/>
                </a:rPr>
                <a:t>02</a:t>
              </a:r>
            </a:p>
          </p:txBody>
        </p:sp>
        <p:sp>
          <p:nvSpPr>
            <p:cNvPr id="5151" name="矩形 36"/>
            <p:cNvSpPr>
              <a:spLocks noChangeArrowheads="1"/>
            </p:cNvSpPr>
            <p:nvPr/>
          </p:nvSpPr>
          <p:spPr bwMode="auto">
            <a:xfrm>
              <a:off x="3959198" y="3714765"/>
              <a:ext cx="44132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  <a:ea typeface="微软雅黑" pitchFamily="34" charset="-122"/>
                  <a:cs typeface="Arial" pitchFamily="34" charset="0"/>
                </a:rPr>
                <a:t>04</a:t>
              </a:r>
            </a:p>
          </p:txBody>
        </p:sp>
        <p:sp>
          <p:nvSpPr>
            <p:cNvPr id="5152" name="矩形 38"/>
            <p:cNvSpPr>
              <a:spLocks noChangeArrowheads="1"/>
            </p:cNvSpPr>
            <p:nvPr/>
          </p:nvSpPr>
          <p:spPr bwMode="auto">
            <a:xfrm>
              <a:off x="4641823" y="3714765"/>
              <a:ext cx="44132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FFFFFF"/>
                  </a:solidFill>
                  <a:ea typeface="微软雅黑" pitchFamily="34" charset="-122"/>
                  <a:cs typeface="Arial" pitchFamily="34" charset="0"/>
                </a:rPr>
                <a:t>03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1" name="AutoShape 5"/>
          <p:cNvSpPr>
            <a:spLocks noChangeArrowheads="1"/>
          </p:cNvSpPr>
          <p:nvPr/>
        </p:nvSpPr>
        <p:spPr bwMode="gray">
          <a:xfrm flipH="1">
            <a:off x="2959100" y="1581150"/>
            <a:ext cx="1797050" cy="1655763"/>
          </a:xfrm>
          <a:prstGeom prst="rtTriangle">
            <a:avLst/>
          </a:prstGeom>
          <a:solidFill>
            <a:srgbClr val="A5ACB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2" name="Line 6"/>
          <p:cNvSpPr>
            <a:spLocks noChangeShapeType="1"/>
          </p:cNvSpPr>
          <p:nvPr/>
        </p:nvSpPr>
        <p:spPr bwMode="gray">
          <a:xfrm>
            <a:off x="4789488" y="1285875"/>
            <a:ext cx="0" cy="4057650"/>
          </a:xfrm>
          <a:prstGeom prst="line">
            <a:avLst/>
          </a:prstGeom>
          <a:noFill/>
          <a:ln w="9525">
            <a:solidFill>
              <a:srgbClr val="1C1C1C"/>
            </a:solidFill>
            <a:prstDash val="lgDash"/>
            <a:round/>
            <a:headEnd type="stealth" w="med" len="med"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3" name="AutoShape 7"/>
          <p:cNvSpPr>
            <a:spLocks noChangeArrowheads="1"/>
          </p:cNvSpPr>
          <p:nvPr/>
        </p:nvSpPr>
        <p:spPr bwMode="ltGray">
          <a:xfrm>
            <a:off x="4811713" y="1581150"/>
            <a:ext cx="1798637" cy="1655763"/>
          </a:xfrm>
          <a:prstGeom prst="rtTriangle">
            <a:avLst/>
          </a:prstGeom>
          <a:solidFill>
            <a:srgbClr val="06789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4" name="AutoShape 8"/>
          <p:cNvSpPr>
            <a:spLocks noChangeArrowheads="1"/>
          </p:cNvSpPr>
          <p:nvPr/>
        </p:nvSpPr>
        <p:spPr bwMode="ltGray">
          <a:xfrm rot="5400000">
            <a:off x="4883150" y="3228975"/>
            <a:ext cx="1657350" cy="1797050"/>
          </a:xfrm>
          <a:prstGeom prst="rtTriangle">
            <a:avLst/>
          </a:prstGeom>
          <a:solidFill>
            <a:srgbClr val="A5ACB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5" name="AutoShape 9"/>
          <p:cNvSpPr>
            <a:spLocks noChangeArrowheads="1"/>
          </p:cNvSpPr>
          <p:nvPr/>
        </p:nvSpPr>
        <p:spPr bwMode="gray">
          <a:xfrm rot="16200000" flipH="1">
            <a:off x="3030538" y="3228975"/>
            <a:ext cx="1657350" cy="1797050"/>
          </a:xfrm>
          <a:prstGeom prst="rtTriangle">
            <a:avLst/>
          </a:prstGeom>
          <a:solidFill>
            <a:srgbClr val="06789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6" name="Line 10"/>
          <p:cNvSpPr>
            <a:spLocks noChangeShapeType="1"/>
          </p:cNvSpPr>
          <p:nvPr/>
        </p:nvSpPr>
        <p:spPr bwMode="gray">
          <a:xfrm>
            <a:off x="2357438" y="3270250"/>
            <a:ext cx="4864100" cy="0"/>
          </a:xfrm>
          <a:prstGeom prst="line">
            <a:avLst/>
          </a:prstGeom>
          <a:noFill/>
          <a:ln w="9525">
            <a:solidFill>
              <a:srgbClr val="1C1C1C"/>
            </a:solidFill>
            <a:prstDash val="lgDash"/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7" name="矩形 15"/>
          <p:cNvSpPr>
            <a:spLocks noChangeArrowheads="1"/>
          </p:cNvSpPr>
          <p:nvPr/>
        </p:nvSpPr>
        <p:spPr bwMode="auto">
          <a:xfrm>
            <a:off x="5002213" y="37242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3097213" y="25050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9" name="矩形 15"/>
          <p:cNvSpPr>
            <a:spLocks noChangeArrowheads="1"/>
          </p:cNvSpPr>
          <p:nvPr/>
        </p:nvSpPr>
        <p:spPr bwMode="auto">
          <a:xfrm>
            <a:off x="2792413" y="38766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0" name="矩形 15"/>
          <p:cNvSpPr>
            <a:spLocks noChangeArrowheads="1"/>
          </p:cNvSpPr>
          <p:nvPr/>
        </p:nvSpPr>
        <p:spPr bwMode="auto">
          <a:xfrm>
            <a:off x="515461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4"/>
          <p:cNvSpPr>
            <a:spLocks noChangeArrowheads="1"/>
          </p:cNvSpPr>
          <p:nvPr/>
        </p:nvSpPr>
        <p:spPr bwMode="auto">
          <a:xfrm>
            <a:off x="3143250" y="5072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7171" name="Picture 3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0263" y="2108200"/>
            <a:ext cx="25019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Arc 4"/>
          <p:cNvSpPr>
            <a:spLocks/>
          </p:cNvSpPr>
          <p:nvPr/>
        </p:nvSpPr>
        <p:spPr bwMode="gray">
          <a:xfrm rot="5400000" flipH="1" flipV="1">
            <a:off x="2871788" y="2617787"/>
            <a:ext cx="2279650" cy="1273175"/>
          </a:xfrm>
          <a:custGeom>
            <a:avLst/>
            <a:gdLst>
              <a:gd name="T0" fmla="*/ 0 w 43192"/>
              <a:gd name="T1" fmla="*/ 71542526 h 21809"/>
              <a:gd name="T2" fmla="*/ 120315832 w 43192"/>
              <a:gd name="T3" fmla="*/ 74295068 h 21809"/>
              <a:gd name="T4" fmla="*/ 60148205 w 43192"/>
              <a:gd name="T5" fmla="*/ 73583085 h 21809"/>
              <a:gd name="T6" fmla="*/ 0 60000 65536"/>
              <a:gd name="T7" fmla="*/ 0 60000 65536"/>
              <a:gd name="T8" fmla="*/ 0 60000 65536"/>
              <a:gd name="T9" fmla="*/ 0 w 43192"/>
              <a:gd name="T10" fmla="*/ 0 h 21809"/>
              <a:gd name="T11" fmla="*/ 43192 w 43192"/>
              <a:gd name="T12" fmla="*/ 21809 h 218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92" h="21809" fill="none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</a:path>
              <a:path w="43192" h="21809" stroke="0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  <a:lnTo>
                  <a:pt x="21592" y="21600"/>
                </a:lnTo>
                <a:close/>
              </a:path>
            </a:pathLst>
          </a:custGeom>
          <a:solidFill>
            <a:srgbClr val="A5ACB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3" name="Arc 5"/>
          <p:cNvSpPr>
            <a:spLocks/>
          </p:cNvSpPr>
          <p:nvPr/>
        </p:nvSpPr>
        <p:spPr bwMode="ltGray">
          <a:xfrm rot="-5109568" flipH="1" flipV="1">
            <a:off x="4064794" y="2632869"/>
            <a:ext cx="2279650" cy="1331912"/>
          </a:xfrm>
          <a:custGeom>
            <a:avLst/>
            <a:gdLst>
              <a:gd name="T0" fmla="*/ 186733 w 43180"/>
              <a:gd name="T1" fmla="*/ 76199696 h 23297"/>
              <a:gd name="T2" fmla="*/ 120352120 w 43180"/>
              <a:gd name="T3" fmla="*/ 67604045 h 23297"/>
              <a:gd name="T4" fmla="*/ 60203935 w 43180"/>
              <a:gd name="T5" fmla="*/ 70649141 h 23297"/>
              <a:gd name="T6" fmla="*/ 0 60000 65536"/>
              <a:gd name="T7" fmla="*/ 0 60000 65536"/>
              <a:gd name="T8" fmla="*/ 0 60000 65536"/>
              <a:gd name="T9" fmla="*/ 0 w 43180"/>
              <a:gd name="T10" fmla="*/ 0 h 23297"/>
              <a:gd name="T11" fmla="*/ 43180 w 43180"/>
              <a:gd name="T12" fmla="*/ 23297 h 232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180" h="23297" fill="none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</a:path>
              <a:path w="43180" h="23297" stroke="0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  <a:lnTo>
                  <a:pt x="21600" y="21600"/>
                </a:lnTo>
                <a:close/>
              </a:path>
            </a:pathLst>
          </a:custGeom>
          <a:solidFill>
            <a:srgbClr val="067895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 rot="-3733502" flipH="1" flipV="1">
            <a:off x="4180682" y="3636169"/>
            <a:ext cx="2005012" cy="527050"/>
            <a:chOff x="2532" y="1051"/>
            <a:chExt cx="893" cy="246"/>
          </a:xfrm>
        </p:grpSpPr>
        <p:grpSp>
          <p:nvGrpSpPr>
            <p:cNvPr id="7209" name="Group 7"/>
            <p:cNvGrpSpPr>
              <a:grpSpLocks/>
            </p:cNvGrpSpPr>
            <p:nvPr/>
          </p:nvGrpSpPr>
          <p:grpSpPr bwMode="auto">
            <a:xfrm>
              <a:off x="2528" y="1060"/>
              <a:ext cx="742" cy="186"/>
              <a:chOff x="1565" y="2568"/>
              <a:chExt cx="1118" cy="279"/>
            </a:xfrm>
          </p:grpSpPr>
          <p:sp>
            <p:nvSpPr>
              <p:cNvPr id="7215" name="AutoShape 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16" name="AutoShape 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17" name="AutoShape 1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18" name="AutoShape 1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210" name="Group 12"/>
            <p:cNvGrpSpPr>
              <a:grpSpLocks/>
            </p:cNvGrpSpPr>
            <p:nvPr/>
          </p:nvGrpSpPr>
          <p:grpSpPr bwMode="auto">
            <a:xfrm rot="1353540">
              <a:off x="2680" y="1110"/>
              <a:ext cx="742" cy="186"/>
              <a:chOff x="1565" y="2568"/>
              <a:chExt cx="1118" cy="279"/>
            </a:xfrm>
          </p:grpSpPr>
          <p:sp>
            <p:nvSpPr>
              <p:cNvPr id="7211" name="AutoShape 1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12" name="AutoShape 1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13" name="AutoShape 1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14" name="AutoShape 1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175" name="Line 19"/>
          <p:cNvSpPr>
            <a:spLocks noChangeShapeType="1"/>
          </p:cNvSpPr>
          <p:nvPr/>
        </p:nvSpPr>
        <p:spPr bwMode="gray">
          <a:xfrm>
            <a:off x="3028950" y="2522538"/>
            <a:ext cx="371475" cy="107950"/>
          </a:xfrm>
          <a:prstGeom prst="line">
            <a:avLst/>
          </a:prstGeom>
          <a:noFill/>
          <a:ln w="76200">
            <a:solidFill>
              <a:srgbClr val="A5ACB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6" name="Line 20"/>
          <p:cNvSpPr>
            <a:spLocks noChangeShapeType="1"/>
          </p:cNvSpPr>
          <p:nvPr/>
        </p:nvSpPr>
        <p:spPr bwMode="gray">
          <a:xfrm flipV="1">
            <a:off x="3106738" y="4214813"/>
            <a:ext cx="268287" cy="190500"/>
          </a:xfrm>
          <a:prstGeom prst="line">
            <a:avLst/>
          </a:prstGeom>
          <a:noFill/>
          <a:ln w="76200">
            <a:solidFill>
              <a:srgbClr val="A5ACB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7" name="Line 21"/>
          <p:cNvSpPr>
            <a:spLocks noChangeShapeType="1"/>
          </p:cNvSpPr>
          <p:nvPr/>
        </p:nvSpPr>
        <p:spPr bwMode="gray">
          <a:xfrm rot="18903867" flipV="1">
            <a:off x="3894138" y="4568825"/>
            <a:ext cx="268287" cy="190500"/>
          </a:xfrm>
          <a:prstGeom prst="line">
            <a:avLst/>
          </a:prstGeom>
          <a:noFill/>
          <a:ln w="76200">
            <a:solidFill>
              <a:srgbClr val="A5ACB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8" name="Line 22"/>
          <p:cNvSpPr>
            <a:spLocks noChangeShapeType="1"/>
          </p:cNvSpPr>
          <p:nvPr/>
        </p:nvSpPr>
        <p:spPr bwMode="gray">
          <a:xfrm rot="2103433" flipV="1">
            <a:off x="2895600" y="3416300"/>
            <a:ext cx="269875" cy="190500"/>
          </a:xfrm>
          <a:prstGeom prst="line">
            <a:avLst/>
          </a:prstGeom>
          <a:noFill/>
          <a:ln w="76200">
            <a:solidFill>
              <a:srgbClr val="A5ACB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9" name="Line 23"/>
          <p:cNvSpPr>
            <a:spLocks noChangeShapeType="1"/>
          </p:cNvSpPr>
          <p:nvPr/>
        </p:nvSpPr>
        <p:spPr bwMode="gray">
          <a:xfrm rot="-6456755" flipH="1" flipV="1">
            <a:off x="5106194" y="1937544"/>
            <a:ext cx="342900" cy="115888"/>
          </a:xfrm>
          <a:prstGeom prst="line">
            <a:avLst/>
          </a:prstGeom>
          <a:noFill/>
          <a:ln w="76200">
            <a:solidFill>
              <a:srgbClr val="067895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0" name="Line 24"/>
          <p:cNvSpPr>
            <a:spLocks noChangeShapeType="1"/>
          </p:cNvSpPr>
          <p:nvPr/>
        </p:nvSpPr>
        <p:spPr bwMode="gray">
          <a:xfrm rot="4384254" flipH="1">
            <a:off x="5922963" y="3806825"/>
            <a:ext cx="247650" cy="206375"/>
          </a:xfrm>
          <a:prstGeom prst="line">
            <a:avLst/>
          </a:prstGeom>
          <a:noFill/>
          <a:ln w="76200">
            <a:solidFill>
              <a:srgbClr val="067895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1" name="Line 25"/>
          <p:cNvSpPr>
            <a:spLocks noChangeShapeType="1"/>
          </p:cNvSpPr>
          <p:nvPr/>
        </p:nvSpPr>
        <p:spPr bwMode="gray">
          <a:xfrm rot="120645" flipH="1">
            <a:off x="5781675" y="2298700"/>
            <a:ext cx="268288" cy="190500"/>
          </a:xfrm>
          <a:prstGeom prst="line">
            <a:avLst/>
          </a:prstGeom>
          <a:noFill/>
          <a:ln w="76200">
            <a:solidFill>
              <a:srgbClr val="067895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AutoShape 26"/>
          <p:cNvSpPr>
            <a:spLocks noChangeArrowheads="1"/>
          </p:cNvSpPr>
          <p:nvPr/>
        </p:nvSpPr>
        <p:spPr bwMode="gray">
          <a:xfrm>
            <a:off x="1455738" y="2062163"/>
            <a:ext cx="1500187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183" name="AutoShape 27"/>
          <p:cNvSpPr>
            <a:spLocks noChangeArrowheads="1"/>
          </p:cNvSpPr>
          <p:nvPr/>
        </p:nvSpPr>
        <p:spPr bwMode="gray">
          <a:xfrm>
            <a:off x="1492250" y="2101850"/>
            <a:ext cx="1409700" cy="587375"/>
          </a:xfrm>
          <a:prstGeom prst="roundRect">
            <a:avLst>
              <a:gd name="adj" fmla="val 50000"/>
            </a:avLst>
          </a:prstGeom>
          <a:solidFill>
            <a:srgbClr val="A5ACB1"/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AutoShape 28"/>
          <p:cNvSpPr>
            <a:spLocks noChangeArrowheads="1"/>
          </p:cNvSpPr>
          <p:nvPr/>
        </p:nvSpPr>
        <p:spPr bwMode="gray">
          <a:xfrm flipH="1">
            <a:off x="4541838" y="1009650"/>
            <a:ext cx="1497012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185" name="AutoShape 29"/>
          <p:cNvSpPr>
            <a:spLocks noChangeArrowheads="1"/>
          </p:cNvSpPr>
          <p:nvPr/>
        </p:nvSpPr>
        <p:spPr bwMode="ltGray">
          <a:xfrm flipH="1">
            <a:off x="4581525" y="1047750"/>
            <a:ext cx="1408113" cy="587375"/>
          </a:xfrm>
          <a:prstGeom prst="roundRect">
            <a:avLst>
              <a:gd name="adj" fmla="val 50000"/>
            </a:avLst>
          </a:prstGeom>
          <a:solidFill>
            <a:srgbClr val="067895"/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AutoShape 32"/>
          <p:cNvSpPr>
            <a:spLocks noChangeArrowheads="1"/>
          </p:cNvSpPr>
          <p:nvPr/>
        </p:nvSpPr>
        <p:spPr bwMode="gray">
          <a:xfrm>
            <a:off x="1285875" y="3178175"/>
            <a:ext cx="1500188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187" name="AutoShape 33"/>
          <p:cNvSpPr>
            <a:spLocks noChangeArrowheads="1"/>
          </p:cNvSpPr>
          <p:nvPr/>
        </p:nvSpPr>
        <p:spPr bwMode="gray">
          <a:xfrm>
            <a:off x="1322388" y="3217863"/>
            <a:ext cx="1409700" cy="587375"/>
          </a:xfrm>
          <a:prstGeom prst="roundRect">
            <a:avLst>
              <a:gd name="adj" fmla="val 50000"/>
            </a:avLst>
          </a:prstGeom>
          <a:solidFill>
            <a:srgbClr val="A5ACB1"/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AutoShape 35"/>
          <p:cNvSpPr>
            <a:spLocks noChangeArrowheads="1"/>
          </p:cNvSpPr>
          <p:nvPr/>
        </p:nvSpPr>
        <p:spPr bwMode="gray">
          <a:xfrm>
            <a:off x="1608138" y="4264025"/>
            <a:ext cx="1498600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189" name="AutoShape 36"/>
          <p:cNvSpPr>
            <a:spLocks noChangeArrowheads="1"/>
          </p:cNvSpPr>
          <p:nvPr/>
        </p:nvSpPr>
        <p:spPr bwMode="gray">
          <a:xfrm>
            <a:off x="1643063" y="4303713"/>
            <a:ext cx="1411287" cy="587375"/>
          </a:xfrm>
          <a:prstGeom prst="roundRect">
            <a:avLst>
              <a:gd name="adj" fmla="val 50000"/>
            </a:avLst>
          </a:prstGeom>
          <a:solidFill>
            <a:srgbClr val="A5ACB1"/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AutoShape 38"/>
          <p:cNvSpPr>
            <a:spLocks noChangeArrowheads="1"/>
          </p:cNvSpPr>
          <p:nvPr/>
        </p:nvSpPr>
        <p:spPr bwMode="gray">
          <a:xfrm>
            <a:off x="3200400" y="4894263"/>
            <a:ext cx="1498600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191" name="AutoShape 39"/>
          <p:cNvSpPr>
            <a:spLocks noChangeArrowheads="1"/>
          </p:cNvSpPr>
          <p:nvPr/>
        </p:nvSpPr>
        <p:spPr bwMode="gray">
          <a:xfrm>
            <a:off x="3235325" y="4933950"/>
            <a:ext cx="1411288" cy="587375"/>
          </a:xfrm>
          <a:prstGeom prst="roundRect">
            <a:avLst>
              <a:gd name="adj" fmla="val 50000"/>
            </a:avLst>
          </a:prstGeom>
          <a:solidFill>
            <a:srgbClr val="A5ACB1"/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" name="AutoShape 41"/>
          <p:cNvSpPr>
            <a:spLocks noChangeArrowheads="1"/>
          </p:cNvSpPr>
          <p:nvPr/>
        </p:nvSpPr>
        <p:spPr bwMode="gray">
          <a:xfrm flipH="1">
            <a:off x="6072188" y="1744663"/>
            <a:ext cx="1498600" cy="677862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193" name="AutoShape 42"/>
          <p:cNvSpPr>
            <a:spLocks noChangeArrowheads="1"/>
          </p:cNvSpPr>
          <p:nvPr/>
        </p:nvSpPr>
        <p:spPr bwMode="ltGray">
          <a:xfrm flipH="1">
            <a:off x="6111875" y="1782763"/>
            <a:ext cx="1408113" cy="587375"/>
          </a:xfrm>
          <a:prstGeom prst="roundRect">
            <a:avLst>
              <a:gd name="adj" fmla="val 50000"/>
            </a:avLst>
          </a:prstGeom>
          <a:solidFill>
            <a:srgbClr val="067895"/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" name="AutoShape 44"/>
          <p:cNvSpPr>
            <a:spLocks noChangeArrowheads="1"/>
          </p:cNvSpPr>
          <p:nvPr/>
        </p:nvSpPr>
        <p:spPr bwMode="gray">
          <a:xfrm flipH="1">
            <a:off x="6530975" y="2811463"/>
            <a:ext cx="1498600" cy="677862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195" name="AutoShape 45"/>
          <p:cNvSpPr>
            <a:spLocks noChangeArrowheads="1"/>
          </p:cNvSpPr>
          <p:nvPr/>
        </p:nvSpPr>
        <p:spPr bwMode="ltGray">
          <a:xfrm flipH="1">
            <a:off x="6570663" y="2849563"/>
            <a:ext cx="1408112" cy="587375"/>
          </a:xfrm>
          <a:prstGeom prst="roundRect">
            <a:avLst>
              <a:gd name="adj" fmla="val 50000"/>
            </a:avLst>
          </a:prstGeom>
          <a:solidFill>
            <a:srgbClr val="067895"/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" name="AutoShape 47"/>
          <p:cNvSpPr>
            <a:spLocks noChangeArrowheads="1"/>
          </p:cNvSpPr>
          <p:nvPr/>
        </p:nvSpPr>
        <p:spPr bwMode="gray">
          <a:xfrm flipH="1">
            <a:off x="6238875" y="3832225"/>
            <a:ext cx="1498600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57150" algn="ctr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197" name="AutoShape 48"/>
          <p:cNvSpPr>
            <a:spLocks noChangeArrowheads="1"/>
          </p:cNvSpPr>
          <p:nvPr/>
        </p:nvSpPr>
        <p:spPr bwMode="ltGray">
          <a:xfrm flipH="1">
            <a:off x="6278563" y="3870325"/>
            <a:ext cx="1408112" cy="587375"/>
          </a:xfrm>
          <a:prstGeom prst="roundRect">
            <a:avLst>
              <a:gd name="adj" fmla="val 50000"/>
            </a:avLst>
          </a:prstGeom>
          <a:solidFill>
            <a:srgbClr val="067895"/>
          </a:solidFill>
          <a:ln w="19050" algn="ctr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8" name="Line 50"/>
          <p:cNvSpPr>
            <a:spLocks noChangeShapeType="1"/>
          </p:cNvSpPr>
          <p:nvPr/>
        </p:nvSpPr>
        <p:spPr bwMode="gray">
          <a:xfrm rot="2147097" flipH="1">
            <a:off x="6115050" y="3048000"/>
            <a:ext cx="269875" cy="190500"/>
          </a:xfrm>
          <a:prstGeom prst="line">
            <a:avLst/>
          </a:prstGeom>
          <a:noFill/>
          <a:ln w="76200">
            <a:solidFill>
              <a:srgbClr val="067895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204" name="矩形 12"/>
          <p:cNvSpPr>
            <a:spLocks noChangeArrowheads="1"/>
          </p:cNvSpPr>
          <p:nvPr/>
        </p:nvSpPr>
        <p:spPr bwMode="auto">
          <a:xfrm>
            <a:off x="3143250" y="5072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5" name="矩形 13"/>
          <p:cNvSpPr>
            <a:spLocks noChangeArrowheads="1"/>
          </p:cNvSpPr>
          <p:nvPr/>
        </p:nvSpPr>
        <p:spPr bwMode="auto">
          <a:xfrm>
            <a:off x="6286500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6" name="矩形 15"/>
          <p:cNvSpPr>
            <a:spLocks noChangeArrowheads="1"/>
          </p:cNvSpPr>
          <p:nvPr/>
        </p:nvSpPr>
        <p:spPr bwMode="auto">
          <a:xfrm>
            <a:off x="121443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7" name="矩形 15"/>
          <p:cNvSpPr>
            <a:spLocks noChangeArrowheads="1"/>
          </p:cNvSpPr>
          <p:nvPr/>
        </p:nvSpPr>
        <p:spPr bwMode="auto">
          <a:xfrm>
            <a:off x="4500563" y="1214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8" name="矩形 15"/>
          <p:cNvSpPr>
            <a:spLocks noChangeArrowheads="1"/>
          </p:cNvSpPr>
          <p:nvPr/>
        </p:nvSpPr>
        <p:spPr bwMode="auto">
          <a:xfrm>
            <a:off x="31432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9" name="AutoShape 3"/>
          <p:cNvSpPr>
            <a:spLocks noChangeArrowheads="1"/>
          </p:cNvSpPr>
          <p:nvPr/>
        </p:nvSpPr>
        <p:spPr bwMode="gray">
          <a:xfrm>
            <a:off x="542925" y="1643063"/>
            <a:ext cx="2990850" cy="4079875"/>
          </a:xfrm>
          <a:prstGeom prst="rightArrow">
            <a:avLst>
              <a:gd name="adj1" fmla="val 62806"/>
              <a:gd name="adj2" fmla="val 32949"/>
            </a:avLst>
          </a:prstGeom>
          <a:solidFill>
            <a:srgbClr val="FFFFFF"/>
          </a:solidFill>
          <a:ln w="69850" cap="rnd" algn="ctr">
            <a:solidFill>
              <a:srgbClr val="067895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8200" name="AutoShape 5"/>
          <p:cNvSpPr>
            <a:spLocks noChangeArrowheads="1"/>
          </p:cNvSpPr>
          <p:nvPr/>
        </p:nvSpPr>
        <p:spPr bwMode="auto">
          <a:xfrm>
            <a:off x="3609975" y="1712913"/>
            <a:ext cx="5105400" cy="3868737"/>
          </a:xfrm>
          <a:prstGeom prst="roundRect">
            <a:avLst>
              <a:gd name="adj" fmla="val 3481"/>
            </a:avLst>
          </a:prstGeom>
          <a:solidFill>
            <a:srgbClr val="FFFFFF"/>
          </a:solidFill>
          <a:ln w="19050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1" name="AutoShape 7"/>
          <p:cNvSpPr>
            <a:spLocks noChangeArrowheads="1"/>
          </p:cNvSpPr>
          <p:nvPr/>
        </p:nvSpPr>
        <p:spPr bwMode="ltGray">
          <a:xfrm>
            <a:off x="3733800" y="1854200"/>
            <a:ext cx="4876800" cy="1133475"/>
          </a:xfrm>
          <a:prstGeom prst="roundRect">
            <a:avLst>
              <a:gd name="adj" fmla="val 10889"/>
            </a:avLst>
          </a:prstGeom>
          <a:solidFill>
            <a:srgbClr val="A5ACB1"/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2" name="AutoShape 8"/>
          <p:cNvSpPr>
            <a:spLocks noChangeArrowheads="1"/>
          </p:cNvSpPr>
          <p:nvPr/>
        </p:nvSpPr>
        <p:spPr bwMode="ltGray">
          <a:xfrm>
            <a:off x="3686175" y="2276475"/>
            <a:ext cx="533400" cy="350838"/>
          </a:xfrm>
          <a:prstGeom prst="rightArrow">
            <a:avLst>
              <a:gd name="adj1" fmla="val 50000"/>
              <a:gd name="adj2" fmla="val 58435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3" name="AutoShape 10"/>
          <p:cNvSpPr>
            <a:spLocks noChangeArrowheads="1"/>
          </p:cNvSpPr>
          <p:nvPr/>
        </p:nvSpPr>
        <p:spPr bwMode="ltGray">
          <a:xfrm>
            <a:off x="3733800" y="3076575"/>
            <a:ext cx="4876800" cy="1133475"/>
          </a:xfrm>
          <a:prstGeom prst="roundRect">
            <a:avLst>
              <a:gd name="adj" fmla="val 10889"/>
            </a:avLst>
          </a:prstGeom>
          <a:solidFill>
            <a:srgbClr val="A5ACB1"/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4" name="AutoShape 11"/>
          <p:cNvSpPr>
            <a:spLocks noChangeArrowheads="1"/>
          </p:cNvSpPr>
          <p:nvPr/>
        </p:nvSpPr>
        <p:spPr bwMode="ltGray">
          <a:xfrm>
            <a:off x="3686175" y="3506788"/>
            <a:ext cx="533400" cy="352425"/>
          </a:xfrm>
          <a:prstGeom prst="rightArrow">
            <a:avLst>
              <a:gd name="adj1" fmla="val 50000"/>
              <a:gd name="adj2" fmla="val 58172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ltGray">
          <a:xfrm>
            <a:off x="3733800" y="4316413"/>
            <a:ext cx="4876800" cy="1133475"/>
          </a:xfrm>
          <a:prstGeom prst="roundRect">
            <a:avLst>
              <a:gd name="adj" fmla="val 10889"/>
            </a:avLst>
          </a:prstGeom>
          <a:solidFill>
            <a:srgbClr val="A5ACB1"/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ltGray">
          <a:xfrm>
            <a:off x="3686175" y="4738688"/>
            <a:ext cx="533400" cy="350837"/>
          </a:xfrm>
          <a:prstGeom prst="rightArrow">
            <a:avLst>
              <a:gd name="adj1" fmla="val 50000"/>
              <a:gd name="adj2" fmla="val 58435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7" name="矩形 15"/>
          <p:cNvSpPr>
            <a:spLocks noChangeArrowheads="1"/>
          </p:cNvSpPr>
          <p:nvPr/>
        </p:nvSpPr>
        <p:spPr bwMode="auto">
          <a:xfrm>
            <a:off x="1317625" y="34718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8" name="矩形 15"/>
          <p:cNvSpPr>
            <a:spLocks noChangeArrowheads="1"/>
          </p:cNvSpPr>
          <p:nvPr/>
        </p:nvSpPr>
        <p:spPr bwMode="auto">
          <a:xfrm>
            <a:off x="5584825" y="3548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9" name="矩形 15"/>
          <p:cNvSpPr>
            <a:spLocks noChangeArrowheads="1"/>
          </p:cNvSpPr>
          <p:nvPr/>
        </p:nvSpPr>
        <p:spPr bwMode="auto">
          <a:xfrm>
            <a:off x="5508625" y="22526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0" name="矩形 15"/>
          <p:cNvSpPr>
            <a:spLocks noChangeArrowheads="1"/>
          </p:cNvSpPr>
          <p:nvPr/>
        </p:nvSpPr>
        <p:spPr bwMode="auto">
          <a:xfrm>
            <a:off x="5584825" y="4691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椭圆 16"/>
          <p:cNvSpPr>
            <a:spLocks noChangeArrowheads="1"/>
          </p:cNvSpPr>
          <p:nvPr/>
        </p:nvSpPr>
        <p:spPr bwMode="auto">
          <a:xfrm>
            <a:off x="6581775" y="1533525"/>
            <a:ext cx="1497013" cy="1381125"/>
          </a:xfrm>
          <a:prstGeom prst="ellipse">
            <a:avLst/>
          </a:prstGeom>
          <a:solidFill>
            <a:srgbClr val="A5ACB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19" name="椭圆 17"/>
          <p:cNvSpPr>
            <a:spLocks noChangeArrowheads="1"/>
          </p:cNvSpPr>
          <p:nvPr/>
        </p:nvSpPr>
        <p:spPr bwMode="auto">
          <a:xfrm>
            <a:off x="6362700" y="4548188"/>
            <a:ext cx="1497013" cy="1381125"/>
          </a:xfrm>
          <a:prstGeom prst="ellipse">
            <a:avLst/>
          </a:prstGeom>
          <a:solidFill>
            <a:srgbClr val="A5ACB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20" name="椭圆 18"/>
          <p:cNvSpPr>
            <a:spLocks noChangeArrowheads="1"/>
          </p:cNvSpPr>
          <p:nvPr/>
        </p:nvSpPr>
        <p:spPr bwMode="auto">
          <a:xfrm>
            <a:off x="2144713" y="4352925"/>
            <a:ext cx="1497012" cy="1381125"/>
          </a:xfrm>
          <a:prstGeom prst="ellipse">
            <a:avLst/>
          </a:prstGeom>
          <a:solidFill>
            <a:srgbClr val="A5ACB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21" name="椭圆 19"/>
          <p:cNvSpPr>
            <a:spLocks noChangeArrowheads="1"/>
          </p:cNvSpPr>
          <p:nvPr/>
        </p:nvSpPr>
        <p:spPr bwMode="auto">
          <a:xfrm>
            <a:off x="857250" y="1524000"/>
            <a:ext cx="1497013" cy="1382713"/>
          </a:xfrm>
          <a:prstGeom prst="ellipse">
            <a:avLst/>
          </a:prstGeom>
          <a:solidFill>
            <a:srgbClr val="A5ACB1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en-US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22" name="直接连接符 21"/>
          <p:cNvSpPr>
            <a:spLocks noChangeShapeType="1"/>
          </p:cNvSpPr>
          <p:nvPr/>
        </p:nvSpPr>
        <p:spPr bwMode="auto">
          <a:xfrm>
            <a:off x="1854200" y="2332038"/>
            <a:ext cx="2438400" cy="1147762"/>
          </a:xfrm>
          <a:prstGeom prst="line">
            <a:avLst/>
          </a:prstGeom>
          <a:noFill/>
          <a:ln w="28575">
            <a:solidFill>
              <a:srgbClr val="A5ACB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3" name="直接连接符 23"/>
          <p:cNvSpPr>
            <a:spLocks noChangeShapeType="1"/>
          </p:cNvSpPr>
          <p:nvPr/>
        </p:nvSpPr>
        <p:spPr bwMode="auto">
          <a:xfrm flipV="1">
            <a:off x="3348038" y="4127500"/>
            <a:ext cx="1090612" cy="609600"/>
          </a:xfrm>
          <a:prstGeom prst="line">
            <a:avLst/>
          </a:prstGeom>
          <a:noFill/>
          <a:ln w="28575">
            <a:solidFill>
              <a:srgbClr val="A5ACB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4" name="直接连接符 27"/>
          <p:cNvSpPr>
            <a:spLocks noChangeShapeType="1"/>
          </p:cNvSpPr>
          <p:nvPr/>
        </p:nvSpPr>
        <p:spPr bwMode="auto">
          <a:xfrm flipH="1" flipV="1">
            <a:off x="5137150" y="4052888"/>
            <a:ext cx="1771650" cy="990600"/>
          </a:xfrm>
          <a:prstGeom prst="line">
            <a:avLst/>
          </a:prstGeom>
          <a:noFill/>
          <a:ln w="28575">
            <a:solidFill>
              <a:srgbClr val="A5ACB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5" name="直接连接符 29"/>
          <p:cNvSpPr>
            <a:spLocks noChangeShapeType="1"/>
          </p:cNvSpPr>
          <p:nvPr/>
        </p:nvSpPr>
        <p:spPr bwMode="auto">
          <a:xfrm flipH="1">
            <a:off x="5437188" y="2446338"/>
            <a:ext cx="1471612" cy="766762"/>
          </a:xfrm>
          <a:prstGeom prst="line">
            <a:avLst/>
          </a:prstGeom>
          <a:noFill/>
          <a:ln w="28575">
            <a:solidFill>
              <a:srgbClr val="A5ACB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6" name="椭圆 15"/>
          <p:cNvSpPr>
            <a:spLocks noChangeArrowheads="1"/>
          </p:cNvSpPr>
          <p:nvPr/>
        </p:nvSpPr>
        <p:spPr bwMode="auto">
          <a:xfrm>
            <a:off x="3675063" y="2647950"/>
            <a:ext cx="2182812" cy="2014538"/>
          </a:xfrm>
          <a:prstGeom prst="ellipse">
            <a:avLst/>
          </a:prstGeom>
          <a:solidFill>
            <a:srgbClr val="067895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en-US" sz="32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2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32" name="矩形 12"/>
          <p:cNvSpPr>
            <a:spLocks noChangeArrowheads="1"/>
          </p:cNvSpPr>
          <p:nvPr/>
        </p:nvSpPr>
        <p:spPr bwMode="auto">
          <a:xfrm>
            <a:off x="785813" y="20589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3" name="矩形 13"/>
          <p:cNvSpPr>
            <a:spLocks noChangeArrowheads="1"/>
          </p:cNvSpPr>
          <p:nvPr/>
        </p:nvSpPr>
        <p:spPr bwMode="auto">
          <a:xfrm>
            <a:off x="6357938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4" name="矩形 14"/>
          <p:cNvSpPr>
            <a:spLocks noChangeArrowheads="1"/>
          </p:cNvSpPr>
          <p:nvPr/>
        </p:nvSpPr>
        <p:spPr bwMode="auto">
          <a:xfrm>
            <a:off x="4000500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5" name="矩形 15"/>
          <p:cNvSpPr>
            <a:spLocks noChangeArrowheads="1"/>
          </p:cNvSpPr>
          <p:nvPr/>
        </p:nvSpPr>
        <p:spPr bwMode="auto">
          <a:xfrm>
            <a:off x="657383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6" name="矩形 15"/>
          <p:cNvSpPr>
            <a:spLocks noChangeArrowheads="1"/>
          </p:cNvSpPr>
          <p:nvPr/>
        </p:nvSpPr>
        <p:spPr bwMode="auto">
          <a:xfrm>
            <a:off x="2143125" y="48450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31"/>
          <p:cNvSpPr/>
          <p:nvPr/>
        </p:nvSpPr>
        <p:spPr>
          <a:xfrm>
            <a:off x="5072063" y="2000250"/>
            <a:ext cx="2928937" cy="571500"/>
          </a:xfrm>
          <a:prstGeom prst="roundRect">
            <a:avLst/>
          </a:prstGeom>
          <a:solidFill>
            <a:srgbClr val="06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928688" y="2000250"/>
            <a:ext cx="2928937" cy="571500"/>
          </a:xfrm>
          <a:prstGeom prst="roundRect">
            <a:avLst/>
          </a:prstGeom>
          <a:solidFill>
            <a:srgbClr val="067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" name="椭圆 10"/>
          <p:cNvSpPr/>
          <p:nvPr/>
        </p:nvSpPr>
        <p:spPr>
          <a:xfrm>
            <a:off x="642938" y="3036888"/>
            <a:ext cx="1730375" cy="1725612"/>
          </a:xfrm>
          <a:prstGeom prst="ellipse">
            <a:avLst/>
          </a:prstGeom>
          <a:solidFill>
            <a:srgbClr val="A5ACB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727325" y="3036888"/>
            <a:ext cx="1730375" cy="1725612"/>
          </a:xfrm>
          <a:prstGeom prst="ellipse">
            <a:avLst/>
          </a:prstGeom>
          <a:solidFill>
            <a:srgbClr val="A5ACB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811713" y="3036888"/>
            <a:ext cx="1731962" cy="1725612"/>
          </a:xfrm>
          <a:prstGeom prst="ellipse">
            <a:avLst/>
          </a:prstGeom>
          <a:solidFill>
            <a:srgbClr val="A5ACB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897688" y="3036888"/>
            <a:ext cx="1730375" cy="1725612"/>
          </a:xfrm>
          <a:prstGeom prst="ellipse">
            <a:avLst/>
          </a:prstGeom>
          <a:solidFill>
            <a:srgbClr val="A5ACB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53" name="矩形 15"/>
          <p:cNvSpPr>
            <a:spLocks noChangeArrowheads="1"/>
          </p:cNvSpPr>
          <p:nvPr/>
        </p:nvSpPr>
        <p:spPr bwMode="auto">
          <a:xfrm>
            <a:off x="1727200" y="21050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4" name="矩形 15"/>
          <p:cNvSpPr>
            <a:spLocks noChangeArrowheads="1"/>
          </p:cNvSpPr>
          <p:nvPr/>
        </p:nvSpPr>
        <p:spPr bwMode="auto">
          <a:xfrm>
            <a:off x="5722938" y="21320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5" name="矩形 15"/>
          <p:cNvSpPr>
            <a:spLocks noChangeArrowheads="1"/>
          </p:cNvSpPr>
          <p:nvPr/>
        </p:nvSpPr>
        <p:spPr bwMode="auto">
          <a:xfrm>
            <a:off x="776288" y="37512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6" name="矩形 15"/>
          <p:cNvSpPr>
            <a:spLocks noChangeArrowheads="1"/>
          </p:cNvSpPr>
          <p:nvPr/>
        </p:nvSpPr>
        <p:spPr bwMode="auto">
          <a:xfrm>
            <a:off x="4864100" y="36782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3973</TotalTime>
  <Words>531</Words>
  <Application>Microsoft Office PowerPoint</Application>
  <PresentationFormat>全屏显示(4:3)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292</cp:revision>
  <dcterms:created xsi:type="dcterms:W3CDTF">2013-10-30T09:04:50Z</dcterms:created>
  <dcterms:modified xsi:type="dcterms:W3CDTF">2015-08-17T02:22:20Z</dcterms:modified>
</cp:coreProperties>
</file>